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 Slab" panose="020B0604020202020204" charset="0"/>
      <p:regular r:id="rId14"/>
      <p:bold r:id="rId15"/>
    </p:embeddedFont>
    <p:embeddedFont>
      <p:font typeface="Roboto Slab Regular" panose="020B0604020202020204" charset="0"/>
      <p:regular r:id="rId16"/>
      <p:bold r:id="rId17"/>
    </p:embeddedFont>
    <p:embeddedFont>
      <p:font typeface="Squada On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19E69B-7B18-403D-84E5-C11200233E17}">
  <a:tblStyle styleId="{6119E69B-7B18-403D-84E5-C11200233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629230-4E05-4C17-9C97-63E834C0FD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7743887a5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7743887a5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 Week 6 -&gt; Complete the engine, gives us about 2 weeks to polish and test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Week 9 Onwards -&gt; Add in the other levels and any stretch goals if we have the time. So that on	 week 10 we can present a proper alpha build, not just the tutorial.	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After the presentation  we will then focus on more polishing, and stretch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Week 13 -&gt; The final build will have to be completed.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7cf9cdf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7cf9cdfc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7743887a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7743887a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will need to decide if we have enough time to create an upgrade system after finish up the physics and mechanics -&gt; before creating the levels.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is a simple overview of our game, It is a hookshot mechanic. Where the player mainly point and click with the mouse.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the hook to attack and swing.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Overall it is an adventurer base game, where the player explore a cave to </a:t>
            </a:r>
            <a:r>
              <a:rPr lang="es">
                <a:solidFill>
                  <a:schemeClr val="dk1"/>
                </a:solidFill>
              </a:rPr>
              <a:t>reach the end goal to get </a:t>
            </a:r>
            <a:r>
              <a:rPr lang="es"/>
              <a:t>find the ultimate artifact.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are some of our stretch goals: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puzzle platforming, a time attack, upgrade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 no need to say simple phyisic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 flow liu ke,i think ya write a small script first T_T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88664646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88664646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8784c447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8784c447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style we hoped to achieve is an pixelated adventuorus whinmisal feel/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8866464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88664646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possibility of an upgrade system -&gt; as mentioned in our stretch goals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7743887a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7743887a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7cf9cdfc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7cf9cdfc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8943c7c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8943c7c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7743887a5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7743887a5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High Technical Knowledge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Start early, more time to practice and figure things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Ask for help if we need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Over reliant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more diverse levels to change up the gameplay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Being open minded to possible changes, if the USP is not fun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 a traditional 2D platformer, it is still relatively safe.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Low References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can do more User Testing to help fine tuning the mechanics to make it fun and enjoyable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" y="-990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50113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9088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39301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048150" y="153672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997828" y="2247423"/>
            <a:ext cx="5146850" cy="899100"/>
            <a:chOff x="3297875" y="1761075"/>
            <a:chExt cx="5846700" cy="899100"/>
          </a:xfrm>
        </p:grpSpPr>
        <p:cxnSp>
          <p:nvCxnSpPr>
            <p:cNvPr id="21" name="Google Shape;21;p2"/>
            <p:cNvCxnSpPr/>
            <p:nvPr/>
          </p:nvCxnSpPr>
          <p:spPr>
            <a:xfrm rot="10800000">
              <a:off x="3297875" y="2660175"/>
              <a:ext cx="5846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307091" y="1761075"/>
              <a:ext cx="0" cy="899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rot="10800000" flipH="1">
            <a:off x="525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044662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 flipH="1">
            <a:off x="-10305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1259661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79448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-14750" y="3146525"/>
            <a:ext cx="588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25" y="2564637"/>
            <a:ext cx="9143504" cy="2580869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827500" y="868325"/>
            <a:ext cx="3489000" cy="33912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/>
          </p:nvPr>
        </p:nvSpPr>
        <p:spPr>
          <a:xfrm>
            <a:off x="3244350" y="1975150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3244350" y="2656800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3516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6167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865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ctrTitle" idx="3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4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6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1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892456" y="-140013"/>
            <a:ext cx="1646100" cy="3802200"/>
            <a:chOff x="5892456" y="-140013"/>
            <a:chExt cx="1646100" cy="38022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5892456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7538550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11"/>
          <p:cNvSpPr txBox="1">
            <a:spLocks noGrp="1"/>
          </p:cNvSpPr>
          <p:nvPr>
            <p:ph type="title" idx="2" hasCustomPrompt="1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5">
          <p15:clr>
            <a:srgbClr val="FA7B17"/>
          </p15:clr>
        </p15:guide>
        <p15:guide id="2" orient="horz" pos="144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ctrTitle"/>
          </p:nvPr>
        </p:nvSpPr>
        <p:spPr>
          <a:xfrm flipH="1">
            <a:off x="361026" y="284063"/>
            <a:ext cx="7666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flipH="1">
            <a:off x="5371242" y="0"/>
            <a:ext cx="3773283" cy="5143447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 rot="5400000" flipH="1">
            <a:off x="-1663144" y="1663231"/>
            <a:ext cx="5141811" cy="1815477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ctrTitle" idx="2"/>
          </p:nvPr>
        </p:nvSpPr>
        <p:spPr>
          <a:xfrm flipH="1">
            <a:off x="1009254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 flipH="1">
            <a:off x="0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 flipH="1">
            <a:off x="449" y="46000"/>
            <a:ext cx="9144076" cy="5097501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hasCustomPrompt="1"/>
          </p:nvPr>
        </p:nvSpPr>
        <p:spPr>
          <a:xfrm>
            <a:off x="404400" y="1824275"/>
            <a:ext cx="83349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"/>
          </p:nvPr>
        </p:nvSpPr>
        <p:spPr>
          <a:xfrm>
            <a:off x="1489650" y="2828340"/>
            <a:ext cx="61863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59" y="-990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63" r:id="rId6"/>
    <p:sldLayoutId id="2147483664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ctrTitle"/>
          </p:nvPr>
        </p:nvSpPr>
        <p:spPr>
          <a:xfrm flipH="1">
            <a:off x="3823050" y="1109800"/>
            <a:ext cx="3201300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/>
              <a:t>HOOKSHOT</a:t>
            </a:r>
            <a:endParaRPr sz="5600">
              <a:solidFill>
                <a:srgbClr val="FFFFFF"/>
              </a:solidFill>
            </a:endParaRPr>
          </a:p>
        </p:txBody>
      </p:sp>
      <p:sp>
        <p:nvSpPr>
          <p:cNvPr id="228" name="Google Shape;228;p33"/>
          <p:cNvSpPr/>
          <p:nvPr/>
        </p:nvSpPr>
        <p:spPr>
          <a:xfrm rot="2727008">
            <a:off x="2971295" y="338794"/>
            <a:ext cx="189015" cy="3214284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 rot="2605982">
            <a:off x="1537724" y="2767887"/>
            <a:ext cx="349088" cy="95007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2538826">
            <a:off x="1827632" y="2984002"/>
            <a:ext cx="230841" cy="84717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 rot="2538826">
            <a:off x="1686362" y="3116629"/>
            <a:ext cx="230841" cy="84717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 rot="2538826">
            <a:off x="1552253" y="3251947"/>
            <a:ext cx="230841" cy="84717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 rot="2202963">
            <a:off x="3983757" y="831485"/>
            <a:ext cx="759723" cy="47652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 rot="-1538460">
            <a:off x="4198736" y="1342749"/>
            <a:ext cx="58235" cy="246745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 rot="3063818">
            <a:off x="4542870" y="1342783"/>
            <a:ext cx="58238" cy="24668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/>
          <p:nvPr/>
        </p:nvSpPr>
        <p:spPr>
          <a:xfrm rot="-284344">
            <a:off x="4337718" y="1203518"/>
            <a:ext cx="58099" cy="24670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/>
          <p:nvPr/>
        </p:nvSpPr>
        <p:spPr>
          <a:xfrm rot="2878424">
            <a:off x="895476" y="3492195"/>
            <a:ext cx="65425" cy="54682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 rot="2878424">
            <a:off x="835519" y="3569371"/>
            <a:ext cx="65425" cy="998295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 rot="2878424">
            <a:off x="1212876" y="3676445"/>
            <a:ext cx="65425" cy="54682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4294967295"/>
          </p:nvPr>
        </p:nvSpPr>
        <p:spPr>
          <a:xfrm>
            <a:off x="4245275" y="2101500"/>
            <a:ext cx="3480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latin typeface="Roboto Slab"/>
                <a:ea typeface="Roboto Slab"/>
                <a:cs typeface="Roboto Slab"/>
                <a:sym typeface="Roboto Slab"/>
              </a:rPr>
              <a:t>By team: Hook</a:t>
            </a: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Producer - Egi 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Lead Designer - Liu ke 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Technical Director - Wei Wen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Testing Manager - Yong Hui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Delivery Plan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463"/>
            <a:ext cx="8839200" cy="213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>
            <a:spLocks noGrp="1"/>
          </p:cNvSpPr>
          <p:nvPr>
            <p:ph type="body" idx="4294967295"/>
          </p:nvPr>
        </p:nvSpPr>
        <p:spPr>
          <a:xfrm>
            <a:off x="1136525" y="3408075"/>
            <a:ext cx="45291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Wk 6</a:t>
            </a:r>
            <a:r>
              <a:rPr lang="es">
                <a:solidFill>
                  <a:srgbClr val="FFFFFF"/>
                </a:solidFill>
              </a:rPr>
              <a:t> - Done with engine building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Wk 8</a:t>
            </a:r>
            <a:r>
              <a:rPr lang="es">
                <a:solidFill>
                  <a:srgbClr val="FFFFFF"/>
                </a:solidFill>
              </a:rPr>
              <a:t> - Full workable </a:t>
            </a:r>
            <a:r>
              <a:rPr lang="es"/>
              <a:t>tutorial level</a:t>
            </a:r>
            <a:r>
              <a:rPr lang="es">
                <a:solidFill>
                  <a:srgbClr val="FFFFFF"/>
                </a:solidFill>
              </a:rPr>
              <a:t> with basic gameplay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Wk 9</a:t>
            </a:r>
            <a:r>
              <a:rPr lang="es">
                <a:solidFill>
                  <a:srgbClr val="FFFFFF"/>
                </a:solidFill>
              </a:rPr>
              <a:t> - On</a:t>
            </a:r>
            <a:r>
              <a:rPr lang="es"/>
              <a:t>wards:</a:t>
            </a:r>
            <a:endParaRPr/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s" sz="1000">
                <a:solidFill>
                  <a:srgbClr val="FFFFFF"/>
                </a:solidFill>
              </a:rPr>
              <a:t>Adding of other levels</a:t>
            </a:r>
            <a:endParaRPr sz="1000">
              <a:solidFill>
                <a:srgbClr val="FFFFFF"/>
              </a:solidFill>
            </a:endParaRPr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s" sz="1000">
                <a:solidFill>
                  <a:srgbClr val="FFFFFF"/>
                </a:solidFill>
              </a:rPr>
              <a:t>Stretch Goals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Wk 13</a:t>
            </a:r>
            <a:r>
              <a:rPr lang="es">
                <a:solidFill>
                  <a:srgbClr val="FFFFFF"/>
                </a:solidFill>
              </a:rPr>
              <a:t> - Finalised Build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>
            <a:spLocks noGrp="1"/>
          </p:cNvSpPr>
          <p:nvPr>
            <p:ph type="ctrTitle"/>
          </p:nvPr>
        </p:nvSpPr>
        <p:spPr>
          <a:xfrm>
            <a:off x="2426805" y="24838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Thank You!</a:t>
            </a:r>
            <a:endParaRPr sz="410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1"/>
          </p:nvPr>
        </p:nvSpPr>
        <p:spPr>
          <a:xfrm>
            <a:off x="2484888" y="311674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Questions ?</a:t>
            </a: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"/>
          </p:nvPr>
        </p:nvSpPr>
        <p:spPr>
          <a:xfrm>
            <a:off x="4973600" y="2101500"/>
            <a:ext cx="3480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latin typeface="Roboto Slab"/>
                <a:ea typeface="Roboto Slab"/>
                <a:cs typeface="Roboto Slab"/>
                <a:sym typeface="Roboto Slab"/>
              </a:rPr>
              <a:t>By team: Hook</a:t>
            </a: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Producer - Egi 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Lead Designer - Liu ke 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Technical Director - Wei Wen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Testing Manager - Yong Hui</a:t>
            </a:r>
            <a:endParaRPr sz="10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USP:</a:t>
            </a:r>
            <a:r>
              <a:rPr lang="es"/>
              <a:t> With hookshot mechanic. Point and Click. Able to hook &amp; cause damage.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/>
              <a:t>Genre:</a:t>
            </a:r>
            <a:r>
              <a:rPr lang="es"/>
              <a:t> Adventure, Cave Exploration, 2D Side Scroller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/>
              <a:t>Art Style: </a:t>
            </a:r>
            <a:r>
              <a:rPr lang="es"/>
              <a:t>Pixel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/>
              <a:t>Level Based System</a:t>
            </a:r>
            <a:r>
              <a:rPr lang="es"/>
              <a:t> - Non linear [Min: 3 | Max: 7]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End Goal:</a:t>
            </a:r>
            <a:r>
              <a:rPr lang="es"/>
              <a:t> Get the Ultimate Artifact.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--------------------------------------------------------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/>
              <a:t>#1 Stretch Goal - </a:t>
            </a:r>
            <a:r>
              <a:rPr lang="es"/>
              <a:t>Puzzles Platforming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#2 Stretch Goal - </a:t>
            </a:r>
            <a:r>
              <a:rPr lang="es">
                <a:solidFill>
                  <a:schemeClr val="lt1"/>
                </a:solidFill>
              </a:rPr>
              <a:t>Time attack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b="1"/>
              <a:t>#3 Stretch Goal - </a:t>
            </a:r>
            <a:r>
              <a:rPr lang="es"/>
              <a:t>Upgrades to access new areas &amp; become stronger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Design setting and stories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11700" y="1270350"/>
            <a:ext cx="417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story goes by Mr hook ( player ) and his dinosaur buddy, Rex trying to uncover a secret artifact said to lie in the heart of an ancient cave.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However, Mr hook’s was separated from Rex before their adventure can begin. Now Mr hook have to not only uncover the treasure but also find his way back out.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450" y="1401700"/>
            <a:ext cx="4066851" cy="28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473" y="3083625"/>
            <a:ext cx="2391624" cy="167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Conceptual ideas / designs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concept Art of the style we will be using In the game.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hope to achieve an adventurous whimsical feel to the game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ctrTitle" idx="3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Settings</a:t>
            </a: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4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Majority of the setting will be inside a cave system where the  player will have to navigate through while fighting cave dwelling enemies along the way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Mechanics 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ubTitle" idx="6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 main feature will be hook, where the player will be able to grapple to  almost any wall to swing over huge gap or to knock an enemy back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400" y="1091702"/>
            <a:ext cx="1881297" cy="13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99" y="1091701"/>
            <a:ext cx="1881297" cy="13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212" y="1030938"/>
            <a:ext cx="1451525" cy="1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Selling point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81025" y="87175"/>
            <a:ext cx="2186775" cy="232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311700" y="11919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/>
              <a:t>The core mechanic of the game: Hook shot.</a:t>
            </a:r>
            <a:endParaRPr sz="1600"/>
          </a:p>
          <a:p>
            <a:pPr marL="457200" lvl="0" indent="-3048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Character can Anchor to the wall and swing over obstacles that normal jumps cannot overcome.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It may be possible to chain such Maneuver together. This is useful for speedruns</a:t>
            </a:r>
            <a:endParaRPr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The hook shot have 2 ways of eliminating the enemy:</a:t>
            </a:r>
            <a:endParaRPr/>
          </a:p>
          <a:p>
            <a:pPr marL="9144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Hp Reduction (unseen health bar)</a:t>
            </a:r>
            <a:endParaRPr/>
          </a:p>
          <a:p>
            <a:pPr marL="9144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Knocking them off platform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1600"/>
              </a:spcAft>
              <a:buSzPts val="1200"/>
              <a:buChar char="●"/>
            </a:pPr>
            <a:r>
              <a:rPr lang="es"/>
              <a:t>Possibility of an upgrade system for the hookshot.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4">
            <a:alphaModFix/>
          </a:blip>
          <a:srcRect t="10980" b="-10979"/>
          <a:stretch/>
        </p:blipFill>
        <p:spPr>
          <a:xfrm>
            <a:off x="6164178" y="3130125"/>
            <a:ext cx="2186775" cy="1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Existing examples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400" y="1561311"/>
            <a:ext cx="1944350" cy="17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" y="1416200"/>
            <a:ext cx="1827400" cy="18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5">
            <a:alphaModFix/>
          </a:blip>
          <a:srcRect r="16998"/>
          <a:stretch/>
        </p:blipFill>
        <p:spPr>
          <a:xfrm>
            <a:off x="6224500" y="1644625"/>
            <a:ext cx="2732225" cy="1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403873" y="3388700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Flint Hook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2306250" y="3388700"/>
            <a:ext cx="1525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Mickey mouse magical quest 2</a:t>
            </a:r>
            <a:endParaRPr sz="16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325" y="1534416"/>
            <a:ext cx="1898600" cy="17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4372725" y="3388700"/>
            <a:ext cx="15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Castlevania 4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6714613" y="338870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Worm Warfare</a:t>
            </a:r>
            <a:endParaRPr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ctrTitle"/>
          </p:nvPr>
        </p:nvSpPr>
        <p:spPr>
          <a:xfrm>
            <a:off x="4797475" y="2359625"/>
            <a:ext cx="2454300" cy="6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Feasibility</a:t>
            </a:r>
            <a:endParaRPr sz="3500"/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1"/>
          </p:nvPr>
        </p:nvSpPr>
        <p:spPr>
          <a:xfrm>
            <a:off x="5331775" y="2862775"/>
            <a:ext cx="1920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Plan. Risk. Mitigation</a:t>
            </a: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4126375" y="2233475"/>
            <a:ext cx="1205400" cy="795900"/>
          </a:xfrm>
          <a:prstGeom prst="wedgeRoundRectCallout">
            <a:avLst>
              <a:gd name="adj1" fmla="val -20636"/>
              <a:gd name="adj2" fmla="val 734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 b="1"/>
              <a:t>?</a:t>
            </a:r>
            <a:endParaRPr sz="5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40"/>
          <p:cNvGraphicFramePr/>
          <p:nvPr/>
        </p:nvGraphicFramePr>
        <p:xfrm>
          <a:off x="1246113" y="1072057"/>
          <a:ext cx="6651775" cy="3644963"/>
        </p:xfrm>
        <a:graphic>
          <a:graphicData uri="http://schemas.openxmlformats.org/drawingml/2006/table">
            <a:tbl>
              <a:tblPr>
                <a:noFill/>
                <a:tableStyleId>{6119E69B-7B18-403D-84E5-C11200233E17}</a:tableStyleId>
              </a:tblPr>
              <a:tblGrid>
                <a:gridCol w="324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Strength</a:t>
                      </a:r>
                      <a:endParaRPr b="1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Unique gameplay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Twist on the traditional 2D platformer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Uncommon Mechanic</a:t>
                      </a:r>
                      <a:endParaRPr sz="1200" u="sng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</a:txBody>
                  <a:tcPr marL="180000" marR="180000" marT="180000" marB="360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Weakness</a:t>
                      </a:r>
                      <a:endParaRPr b="1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High technical knowledge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Potentially over reliant on Hookshot mechanic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Needs to be well implemented</a:t>
                      </a:r>
                      <a:endParaRPr sz="1200" b="1" u="sng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180000" marR="180000" marT="180000" marB="360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Opportunities</a:t>
                      </a:r>
                      <a:endParaRPr b="1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Able to stand out in the market</a:t>
                      </a:r>
                      <a:endParaRPr sz="1200" u="sng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</a:txBody>
                  <a:tcPr marL="180000" marR="180000" marT="180000" marB="360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FFFF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Threats</a:t>
                      </a:r>
                      <a:endParaRPr b="1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Low references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Not a proven to work game.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457200" marR="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Roboto Slab Regular"/>
                        <a:buChar char="●"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Not explored widely</a:t>
                      </a:r>
                      <a:endParaRPr sz="1200">
                        <a:solidFill>
                          <a:srgbClr val="FFFFFF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 b="1" u="sng">
                        <a:solidFill>
                          <a:srgbClr val="FFFFFF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180000" marR="180000" marT="180000" marB="360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SWOT Analysis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ctrTitle" idx="3"/>
          </p:nvPr>
        </p:nvSpPr>
        <p:spPr>
          <a:xfrm>
            <a:off x="3631338" y="27241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Over reliant on USP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ctrTitle"/>
          </p:nvPr>
        </p:nvSpPr>
        <p:spPr>
          <a:xfrm flipH="1">
            <a:off x="2282479" y="864025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800"/>
              <a:t>Solution to weakness &amp; threats</a:t>
            </a:r>
            <a:endParaRPr sz="28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ctrTitle" idx="2"/>
          </p:nvPr>
        </p:nvSpPr>
        <p:spPr>
          <a:xfrm>
            <a:off x="994238" y="28145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High technical knowledge required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917900" y="3286025"/>
            <a:ext cx="2034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Start early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Don’t be afraid to request for help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subTitle" idx="4"/>
          </p:nvPr>
        </p:nvSpPr>
        <p:spPr>
          <a:xfrm>
            <a:off x="3631350" y="3240850"/>
            <a:ext cx="2509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More diverse levels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Open mindedness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Traditional 2D Platformer </a:t>
            </a:r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ctrTitle" idx="5"/>
          </p:nvPr>
        </p:nvSpPr>
        <p:spPr>
          <a:xfrm>
            <a:off x="6268438" y="2671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Low references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subTitle" idx="6"/>
          </p:nvPr>
        </p:nvSpPr>
        <p:spPr>
          <a:xfrm>
            <a:off x="6268450" y="3240850"/>
            <a:ext cx="1594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More User Testing </a:t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 rot="-10790953">
            <a:off x="4360375" y="1716996"/>
            <a:ext cx="114000" cy="776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1"/>
          <p:cNvSpPr/>
          <p:nvPr/>
        </p:nvSpPr>
        <p:spPr>
          <a:xfrm rot="8979405">
            <a:off x="6598797" y="1615363"/>
            <a:ext cx="114019" cy="7767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1"/>
          <p:cNvSpPr/>
          <p:nvPr/>
        </p:nvSpPr>
        <p:spPr>
          <a:xfrm rot="-8808707">
            <a:off x="2033602" y="1685103"/>
            <a:ext cx="113995" cy="77659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Waves by Slidesgo">
  <a:themeElements>
    <a:clrScheme name="Simple Light">
      <a:dk1>
        <a:srgbClr val="242637"/>
      </a:dk1>
      <a:lt1>
        <a:srgbClr val="FFFFFF"/>
      </a:lt1>
      <a:dk2>
        <a:srgbClr val="242637"/>
      </a:dk2>
      <a:lt2>
        <a:srgbClr val="FFFFFF"/>
      </a:lt2>
      <a:accent1>
        <a:srgbClr val="33364F"/>
      </a:accent1>
      <a:accent2>
        <a:srgbClr val="9C1B40"/>
      </a:accent2>
      <a:accent3>
        <a:srgbClr val="999999"/>
      </a:accent3>
      <a:accent4>
        <a:srgbClr val="242637"/>
      </a:accent4>
      <a:accent5>
        <a:srgbClr val="242637"/>
      </a:accent5>
      <a:accent6>
        <a:srgbClr val="24263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Office PowerPoint</Application>
  <PresentationFormat>On-screen Show (16:9)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Squada One</vt:lpstr>
      <vt:lpstr>Roboto Slab</vt:lpstr>
      <vt:lpstr>Roboto Slab Regular</vt:lpstr>
      <vt:lpstr>Data Waves by Slidesgo</vt:lpstr>
      <vt:lpstr>HOOKSHOT</vt:lpstr>
      <vt:lpstr>Overview</vt:lpstr>
      <vt:lpstr>Design setting and stories</vt:lpstr>
      <vt:lpstr>Conceptual ideas / designs</vt:lpstr>
      <vt:lpstr>User Selling point</vt:lpstr>
      <vt:lpstr>Existing examples</vt:lpstr>
      <vt:lpstr>Feasibility</vt:lpstr>
      <vt:lpstr>SWOT Analysis</vt:lpstr>
      <vt:lpstr>Over reliant on USP</vt:lpstr>
      <vt:lpstr>Delivery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HOOKSHOT</dc:title>
  <dc:creator>egi tan</dc:creator>
  <cp:lastModifiedBy>TAN EGI</cp:lastModifiedBy>
  <cp:revision>1</cp:revision>
  <dcterms:modified xsi:type="dcterms:W3CDTF">2021-01-25T14:52:14Z</dcterms:modified>
</cp:coreProperties>
</file>